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7" r:id="rId3"/>
    <p:sldId id="276" r:id="rId4"/>
    <p:sldId id="278" r:id="rId5"/>
    <p:sldId id="295" r:id="rId6"/>
    <p:sldId id="296" r:id="rId7"/>
    <p:sldId id="297" r:id="rId8"/>
    <p:sldId id="298" r:id="rId9"/>
    <p:sldId id="299" r:id="rId10"/>
    <p:sldId id="300" r:id="rId11"/>
    <p:sldId id="269" r:id="rId12"/>
    <p:sldId id="280" r:id="rId13"/>
    <p:sldId id="291" r:id="rId14"/>
    <p:sldId id="294" r:id="rId15"/>
    <p:sldId id="292" r:id="rId16"/>
    <p:sldId id="293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78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1A61-6338-41A3-9434-E35D8575AE2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DAB5-7694-4AA5-BDA7-03247EC7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542C-C5D2-4035-A2FE-5C4FA931C8E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EB4D-48DA-482A-A7BC-DDC4DC6C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6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4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9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3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3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EDCA8-AFD2-4B54-95BB-A04135D62CBB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AA1B-A692-4D9C-B53E-AF572BB94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4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49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02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0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006C-F69D-4648-99F6-58A31602E7A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A1AF6-1626-4428-9C66-2BC4C9BB6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8C0C-4336-4788-BF20-85CACDD361F1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7D90-BAD0-4139-9384-6D99B2B4F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F53-6B36-46D4-862D-2C6B679D9BC6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2F5DC-DBBF-428A-91A2-235D14CBA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33-034A-4F3F-88F8-82B85206DAAB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AA04-F15A-4F30-AE27-A2361D0CE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AE53-1C93-46A0-8BC9-F0142EBC59C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E7B2-9E64-4AC7-BE64-F1574E08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5A5B-E9E6-4E04-AE83-D3E157C06E20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BBB6-526B-41AC-B759-13FBCABA3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4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9F2-4F0D-4982-BE6D-8CAC096A4C3F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9100-31AF-463E-9C2E-D28B79917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1D19-DF57-4F1D-9B74-558093E795E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D2F7-C9E1-493C-BE39-FE56BEA64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7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9A7-BFD3-4B5D-85FA-09B969677728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A135-039E-4947-8B9E-172D3C63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6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B8CA-F057-4C00-8F31-349B86C1E695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6495-2D2B-4447-BCE1-55E7FC15F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3F8F4A-D15C-4972-87D5-22C825D9EE0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3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oper Black" charset="0"/>
              </a:rPr>
              <a:t>Welcome to Arabic Level I</a:t>
            </a:r>
            <a:br>
              <a:rPr lang="en-US" sz="4000" b="1" dirty="0" smtClean="0">
                <a:latin typeface="Cooper Black" charset="0"/>
              </a:rPr>
            </a:br>
            <a:r>
              <a:rPr lang="en-US" sz="4000" b="1" dirty="0" smtClean="0">
                <a:latin typeface="Cooper Black" charset="0"/>
              </a:rPr>
              <a:t>by </a:t>
            </a:r>
            <a:r>
              <a:rPr lang="en-US" sz="4000" b="1" dirty="0" err="1" smtClean="0">
                <a:latin typeface="Cooper Black" charset="0"/>
              </a:rPr>
              <a:t>Kurzban</a:t>
            </a:r>
            <a:r>
              <a:rPr lang="en-US" sz="4000" b="1" dirty="0" smtClean="0">
                <a:latin typeface="Cooper Black" charset="0"/>
              </a:rPr>
              <a:t>.  Lesson 8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8: Review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the following words on you paper several times and remember to proceed from right to left</a:t>
            </a:r>
            <a:r>
              <a:rPr lang="en-US" sz="3000" dirty="0"/>
              <a:t> </a:t>
            </a:r>
            <a:r>
              <a:rPr lang="en-US" sz="3000" dirty="0" smtClean="0"/>
              <a:t>then undo the words to from the letter that made up the word. 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SA" sz="3000" dirty="0" smtClean="0"/>
              <a:t>جِدار</a:t>
            </a:r>
            <a:r>
              <a:rPr lang="en-US" sz="3000" dirty="0" smtClean="0"/>
              <a:t>            </a:t>
            </a:r>
            <a:r>
              <a:rPr lang="ar-SA" sz="3000" dirty="0" smtClean="0"/>
              <a:t>جَريح</a:t>
            </a:r>
            <a:r>
              <a:rPr lang="en-US" sz="3000" dirty="0" smtClean="0"/>
              <a:t>          </a:t>
            </a:r>
            <a:r>
              <a:rPr lang="ar-SA" sz="3000" dirty="0" smtClean="0"/>
              <a:t>سَاخِن</a:t>
            </a:r>
            <a:r>
              <a:rPr lang="en-US" sz="3000" dirty="0" smtClean="0"/>
              <a:t>         </a:t>
            </a:r>
            <a:r>
              <a:rPr lang="ar-SA" sz="3000" dirty="0" smtClean="0"/>
              <a:t>زُحار</a:t>
            </a:r>
            <a:endParaRPr lang="en-US" sz="30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Letter ta marbuta and its sound</a:t>
            </a:r>
            <a:r>
              <a:rPr lang="ar-AE" sz="4000" dirty="0" smtClean="0"/>
              <a:t>{ة} </a:t>
            </a:r>
            <a:r>
              <a:rPr lang="en-US" sz="4000" dirty="0" smtClean="0"/>
              <a:t>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The letter ta {</a:t>
            </a:r>
            <a:r>
              <a:rPr lang="ar-AE" sz="4000" dirty="0" smtClean="0"/>
              <a:t>ة</a:t>
            </a:r>
            <a:r>
              <a:rPr lang="en-US" sz="4000" dirty="0" smtClean="0"/>
              <a:t>}  is a variant of the regular ta (</a:t>
            </a:r>
            <a:r>
              <a:rPr lang="ar-AE" sz="4000" dirty="0" smtClean="0"/>
              <a:t>ت</a:t>
            </a:r>
            <a:r>
              <a:rPr lang="en-US" sz="4000" dirty="0" smtClean="0"/>
              <a:t>). It serves only as a suffix</a:t>
            </a:r>
          </a:p>
          <a:p>
            <a:r>
              <a:rPr lang="en-US" dirty="0" smtClean="0">
                <a:latin typeface="Arial" charset="0"/>
              </a:rPr>
              <a:t>The functions it is best known is the feminine marker.</a:t>
            </a:r>
          </a:p>
          <a:p>
            <a:r>
              <a:rPr lang="en-US" dirty="0" smtClean="0">
                <a:latin typeface="Arial" charset="0"/>
              </a:rPr>
              <a:t>When this letter is attached to most masculine nouns and adjectives, it makes them feminine</a:t>
            </a:r>
            <a:endParaRPr lang="ar-AE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5163" y="1176310"/>
            <a:ext cx="8030227" cy="4471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Combine the letters in each set, including short vowels, to form words</a:t>
            </a:r>
          </a:p>
          <a:p>
            <a:pPr marL="0" indent="0" algn="r">
              <a:buNone/>
            </a:pPr>
            <a:r>
              <a:rPr lang="ar-AE" sz="4400" dirty="0" smtClean="0"/>
              <a:t>جَ + ر+ي + دَ+ ة + ي=</a:t>
            </a:r>
            <a:endParaRPr lang="en-US" sz="4400" dirty="0" smtClean="0"/>
          </a:p>
          <a:p>
            <a:pPr marL="0" indent="0" algn="r">
              <a:buNone/>
            </a:pPr>
            <a:r>
              <a:rPr lang="ar-AE" sz="4400" dirty="0" smtClean="0"/>
              <a:t>شَ +ر+ ي +فَ +ة =</a:t>
            </a:r>
            <a:endParaRPr lang="en-US" sz="4400" dirty="0" smtClean="0"/>
          </a:p>
          <a:p>
            <a:pPr marL="0" indent="0" algn="r">
              <a:buNone/>
            </a:pPr>
            <a:r>
              <a:rPr lang="ar-AE" sz="4400" dirty="0" smtClean="0"/>
              <a:t>ح +ا+ رِ+سَ +ة=</a:t>
            </a:r>
            <a:endParaRPr lang="en-US" sz="4400" dirty="0" smtClean="0"/>
          </a:p>
          <a:p>
            <a:pPr marL="0" indent="0" algn="r">
              <a:buNone/>
            </a:pPr>
            <a:r>
              <a:rPr lang="ar-AE" sz="4400" dirty="0" smtClean="0"/>
              <a:t>خَ +شَ +ب +ة =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19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9090" cy="1909482"/>
          </a:xfrm>
        </p:spPr>
        <p:txBody>
          <a:bodyPr/>
          <a:lstStyle/>
          <a:p>
            <a:r>
              <a:rPr lang="en-US" dirty="0" smtClean="0"/>
              <a:t>Can you recognize any letters that we have discussed previously.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14600"/>
            <a:ext cx="5871974" cy="417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any?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343400"/>
          </a:xfrm>
        </p:spPr>
        <p:txBody>
          <a:bodyPr/>
          <a:lstStyle/>
          <a:p>
            <a:pPr marL="0" indent="0" algn="r">
              <a:buNone/>
            </a:pPr>
            <a:r>
              <a:rPr lang="en-US" sz="4000" dirty="0" smtClean="0">
                <a:latin typeface="Cooper Black" charset="0"/>
              </a:rPr>
              <a:t> </a:t>
            </a:r>
          </a:p>
          <a:p>
            <a:pPr marL="0" indent="0" algn="r">
              <a:buNone/>
            </a:pPr>
            <a:r>
              <a:rPr lang="ar-AE" sz="4000" dirty="0"/>
              <a:t>آخِرُ </a:t>
            </a:r>
            <a:r>
              <a:rPr lang="ar-AE" sz="4000" dirty="0" smtClean="0"/>
              <a:t>خَبَر</a:t>
            </a:r>
            <a:r>
              <a:rPr lang="en-US" sz="4000" dirty="0" smtClean="0"/>
              <a:t>     </a:t>
            </a:r>
          </a:p>
          <a:p>
            <a:pPr marL="0" indent="0" algn="r">
              <a:buNone/>
            </a:pPr>
            <a:r>
              <a:rPr lang="ar-AE" sz="4000" dirty="0" smtClean="0"/>
              <a:t>سَتَبْدَاُ </a:t>
            </a:r>
            <a:r>
              <a:rPr lang="ar-AE" sz="4000" dirty="0"/>
              <a:t>غَداً الأحَدَ أعْمَالُ الدَورةِ التَدرِيبِيَّةِ للإعْلامِ الزِراعيِّ وَ الَّتِي تُقامُ بِرِعايَةِ السيِّدِ خَليل عَرْنُوق </a:t>
            </a:r>
            <a:endParaRPr lang="en-US" sz="4000" dirty="0" smtClean="0"/>
          </a:p>
          <a:p>
            <a:pPr marL="0" indent="0" algn="r">
              <a:buNone/>
            </a:pPr>
            <a:r>
              <a:rPr lang="ar-AE" sz="4000" dirty="0" smtClean="0"/>
              <a:t>وزيرِ </a:t>
            </a:r>
            <a:r>
              <a:rPr lang="ar-AE" sz="4000" dirty="0"/>
              <a:t>الزِراعَة.</a:t>
            </a: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25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Meaning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Latest news</a:t>
            </a:r>
          </a:p>
          <a:p>
            <a:pPr marL="0" indent="0">
              <a:buNone/>
            </a:pPr>
            <a:r>
              <a:rPr lang="en-US" dirty="0"/>
              <a:t>Will start Sunday's training </a:t>
            </a:r>
            <a:r>
              <a:rPr lang="en-US" dirty="0" smtClean="0"/>
              <a:t>session for </a:t>
            </a:r>
            <a:r>
              <a:rPr lang="en-US" dirty="0"/>
              <a:t>agricultural information, </a:t>
            </a:r>
            <a:r>
              <a:rPr lang="en-US" dirty="0" smtClean="0"/>
              <a:t>that is run by  </a:t>
            </a:r>
            <a:r>
              <a:rPr lang="en-US" dirty="0"/>
              <a:t>the </a:t>
            </a:r>
            <a:r>
              <a:rPr lang="en-US" dirty="0" smtClean="0"/>
              <a:t>Minister </a:t>
            </a:r>
            <a:r>
              <a:rPr lang="en-US" dirty="0"/>
              <a:t>of </a:t>
            </a:r>
            <a:r>
              <a:rPr lang="en-US" dirty="0" smtClean="0"/>
              <a:t>Agriculture </a:t>
            </a:r>
            <a:r>
              <a:rPr lang="en-US" dirty="0"/>
              <a:t>Mr. Khalil </a:t>
            </a:r>
            <a:r>
              <a:rPr lang="ar-AE" dirty="0"/>
              <a:t>عرنوق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16536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Working with </a:t>
            </a:r>
            <a:r>
              <a:rPr lang="en-US" sz="4000" dirty="0" err="1" smtClean="0"/>
              <a:t>fa</a:t>
            </a:r>
            <a:r>
              <a:rPr lang="en-US" sz="4000" dirty="0" smtClean="0"/>
              <a:t> and </a:t>
            </a:r>
            <a:r>
              <a:rPr lang="en-US" sz="4000" dirty="0" err="1" smtClean="0"/>
              <a:t>qaf</a:t>
            </a:r>
            <a:r>
              <a:rPr lang="ar-SA" sz="4000" dirty="0" smtClean="0">
                <a:cs typeface="Arial" charset="0"/>
              </a:rPr>
              <a:t>ف</a:t>
            </a:r>
            <a:r>
              <a:rPr lang="en-US" sz="4000" dirty="0" smtClean="0"/>
              <a:t>    and  </a:t>
            </a:r>
            <a:r>
              <a:rPr lang="ar-SA" sz="4000" dirty="0" smtClean="0">
                <a:cs typeface="Arial" charset="0"/>
              </a:rPr>
              <a:t>ق</a:t>
            </a:r>
            <a:r>
              <a:rPr lang="en-US" sz="4000" dirty="0" smtClean="0"/>
              <a:t>                      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Listen to the following words as you read them, and copy them several times on a ruled sheet of paper: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ar-AE" sz="8000" dirty="0" smtClean="0"/>
              <a:t> قَريب          خَفيف        رَقِيق          شُروق </a:t>
            </a:r>
            <a:endParaRPr lang="en-US" sz="8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Review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 </a:t>
            </a:r>
            <a:r>
              <a:rPr lang="en-US" sz="6600" smtClean="0"/>
              <a:t>Review</a:t>
            </a:r>
          </a:p>
          <a:p>
            <a:r>
              <a:rPr lang="en-US" sz="6600" smtClean="0"/>
              <a:t>Make your flash card for this lesson</a:t>
            </a:r>
          </a:p>
          <a:p>
            <a:r>
              <a:rPr lang="en-US" sz="6600" smtClean="0"/>
              <a:t>Questions????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Lesson 8:  Day 2                         </a:t>
            </a:r>
            <a:r>
              <a:rPr lang="ar-AE" dirty="0" smtClean="0"/>
              <a:t> </a:t>
            </a:r>
            <a:r>
              <a:rPr lang="ar-AE" dirty="0"/>
              <a:t>الدرس </a:t>
            </a:r>
            <a:r>
              <a:rPr lang="ar-AE" dirty="0" smtClean="0"/>
              <a:t>الثامن</a:t>
            </a:r>
            <a:r>
              <a:rPr lang="en-US" dirty="0" smtClean="0"/>
              <a:t>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Objectives: </a:t>
            </a:r>
          </a:p>
          <a:p>
            <a:pPr marL="0" indent="0"/>
            <a:r>
              <a:rPr lang="en-US" dirty="0" smtClean="0"/>
              <a:t>Review: Ta </a:t>
            </a:r>
            <a:r>
              <a:rPr lang="en-US" dirty="0" err="1" smtClean="0"/>
              <a:t>marbouta</a:t>
            </a:r>
            <a:r>
              <a:rPr lang="en-US" dirty="0" smtClean="0"/>
              <a:t> day 2.</a:t>
            </a:r>
          </a:p>
          <a:p>
            <a:pPr marL="0" indent="0"/>
            <a:r>
              <a:rPr lang="en-US" dirty="0" smtClean="0"/>
              <a:t>Quiz: Next class</a:t>
            </a:r>
          </a:p>
          <a:p>
            <a:pPr marL="0" indent="0"/>
            <a:r>
              <a:rPr lang="en-US" dirty="0" smtClean="0"/>
              <a:t>Arabic Alphabet: Two- Way connectors</a:t>
            </a:r>
          </a:p>
          <a:p>
            <a:pPr marL="0" indent="0"/>
            <a:r>
              <a:rPr lang="en-US" dirty="0" smtClean="0"/>
              <a:t>Practice</a:t>
            </a:r>
          </a:p>
          <a:p>
            <a:pPr marL="0" indent="0"/>
            <a:r>
              <a:rPr lang="en-US" dirty="0" smtClean="0"/>
              <a:t>Summary </a:t>
            </a:r>
          </a:p>
          <a:p>
            <a:pPr marL="0" indent="0"/>
            <a:r>
              <a:rPr lang="en-US" dirty="0" smtClean="0"/>
              <a:t>Flash card</a:t>
            </a:r>
          </a:p>
          <a:p>
            <a:pPr marL="0" indent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 Connect the following 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AE" sz="6600" dirty="0" smtClean="0">
                <a:latin typeface="Arial" charset="0"/>
              </a:rPr>
              <a:t>ثَ +ب + ب +تَ= </a:t>
            </a:r>
            <a:endParaRPr lang="en-US" sz="66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AE" sz="6600" dirty="0" smtClean="0">
                <a:latin typeface="Arial" charset="0"/>
              </a:rPr>
              <a:t>ب + يْ +نَ =</a:t>
            </a:r>
            <a:endParaRPr lang="en-US" sz="66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6600" dirty="0" smtClean="0"/>
              <a:t>=</a:t>
            </a:r>
            <a:r>
              <a:rPr lang="ar-AE" sz="6600" dirty="0" smtClean="0">
                <a:latin typeface="Arial" charset="0"/>
              </a:rPr>
              <a:t>يَ + بُ + ثُ +ث</a:t>
            </a:r>
            <a:endParaRPr lang="en-US" sz="6600" dirty="0" smtClean="0"/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ar-AE" sz="6600" dirty="0" smtClean="0">
                <a:latin typeface="Arial" charset="0"/>
              </a:rPr>
              <a:t> ب + </a:t>
            </a:r>
            <a:r>
              <a:rPr lang="ar-AE" sz="6600" dirty="0" err="1" smtClean="0">
                <a:latin typeface="Arial" charset="0"/>
              </a:rPr>
              <a:t>يْ+ت</a:t>
            </a:r>
            <a:r>
              <a:rPr lang="ar-AE" sz="6600" dirty="0" smtClean="0">
                <a:latin typeface="Arial" charset="0"/>
              </a:rPr>
              <a:t> =</a:t>
            </a:r>
            <a:r>
              <a:rPr lang="en-US" sz="66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000" dirty="0" smtClean="0">
                <a:latin typeface="Cooper Black" charset="0"/>
              </a:rPr>
              <a:t>Identify the letters:</a:t>
            </a:r>
          </a:p>
          <a:p>
            <a:pPr marL="0" indent="0">
              <a:buNone/>
            </a:pPr>
            <a:r>
              <a:rPr lang="en-US" sz="4000" dirty="0" smtClean="0">
                <a:latin typeface="Cooper Black" charset="0"/>
              </a:rPr>
              <a:t>           </a:t>
            </a:r>
            <a:r>
              <a:rPr lang="ar-AE" sz="4000" dirty="0" smtClean="0">
                <a:latin typeface="Cooper Black" charset="0"/>
              </a:rPr>
              <a:t>س </a:t>
            </a:r>
            <a:r>
              <a:rPr lang="ar-AE" sz="4000" dirty="0">
                <a:latin typeface="Cooper Black" charset="0"/>
              </a:rPr>
              <a:t>، ش، ج، ح، خ، ف، ق، </a:t>
            </a:r>
            <a:r>
              <a:rPr lang="ar-AE" sz="4000" dirty="0" smtClean="0">
                <a:latin typeface="Cooper Black" charset="0"/>
              </a:rPr>
              <a:t>ة</a:t>
            </a:r>
            <a:r>
              <a:rPr lang="en-US" sz="4000" dirty="0" smtClean="0">
                <a:latin typeface="Cooper Black" charset="0"/>
              </a:rPr>
              <a:t>  </a:t>
            </a:r>
          </a:p>
          <a:p>
            <a:pPr marL="0" indent="0">
              <a:buNone/>
            </a:pPr>
            <a:r>
              <a:rPr lang="en-US" sz="4000" dirty="0" smtClean="0">
                <a:latin typeface="Cooper Black" charset="0"/>
              </a:rPr>
              <a:t>In this excerpt from Arabic newspaper</a:t>
            </a:r>
          </a:p>
          <a:p>
            <a:pPr marL="0" indent="0">
              <a:buNone/>
            </a:pPr>
            <a:r>
              <a:rPr lang="en-US" sz="4000" dirty="0" smtClean="0">
                <a:latin typeface="Cooper Black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reading the following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8000" dirty="0" smtClean="0"/>
              <a:t>فتاة</a:t>
            </a:r>
            <a:endParaRPr lang="en-US" sz="8000" dirty="0" smtClean="0"/>
          </a:p>
          <a:p>
            <a:pPr marL="0" indent="0" algn="ctr">
              <a:buNone/>
            </a:pP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71483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86" y="3555996"/>
            <a:ext cx="3820674" cy="1574808"/>
          </a:xfrm>
        </p:spPr>
        <p:txBody>
          <a:bodyPr>
            <a:normAutofit/>
          </a:bodyPr>
          <a:lstStyle/>
          <a:p>
            <a:pPr algn="ctr"/>
            <a:r>
              <a:rPr lang="ar-AE" sz="8000" dirty="0">
                <a:solidFill>
                  <a:srgbClr val="000000"/>
                </a:solidFill>
              </a:rPr>
              <a:t>بيت</a:t>
            </a:r>
            <a:endParaRPr lang="en-US" sz="8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2961" y="1143000"/>
            <a:ext cx="2351481" cy="3352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124200"/>
            <a:ext cx="2434661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8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r="30015"/>
          <a:stretch>
            <a:fillRect/>
          </a:stretch>
        </p:blipFill>
        <p:spPr>
          <a:xfrm>
            <a:off x="5410200" y="1295400"/>
            <a:ext cx="2351087" cy="3352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/>
          <a:srcRect l="23750" r="23750"/>
          <a:stretch>
            <a:fillRect/>
          </a:stretch>
        </p:blipFill>
        <p:spPr>
          <a:xfrm>
            <a:off x="5213517" y="1143000"/>
            <a:ext cx="2400925" cy="3352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200"/>
            <a:ext cx="2190663" cy="31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1143000"/>
            <a:ext cx="4151585" cy="3019425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72" y="1143000"/>
            <a:ext cx="6676828" cy="48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923</TotalTime>
  <Words>372</Words>
  <Application>Microsoft Office PowerPoint</Application>
  <PresentationFormat>On-screen Show (4:3)</PresentationFormat>
  <Paragraphs>69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Cooper Black</vt:lpstr>
      <vt:lpstr>Times New Roman</vt:lpstr>
      <vt:lpstr>Wingdings 3</vt:lpstr>
      <vt:lpstr>Ion</vt:lpstr>
      <vt:lpstr>Welcome to Arabic Level I by Kurzban.  Lesson 8 day 2</vt:lpstr>
      <vt:lpstr>Lesson 8:  Day 2                          الدرس الثامن                        </vt:lpstr>
      <vt:lpstr>Do Now: Connect the following letters</vt:lpstr>
      <vt:lpstr>Review</vt:lpstr>
      <vt:lpstr>Try reading the following words.</vt:lpstr>
      <vt:lpstr>بيت</vt:lpstr>
      <vt:lpstr>PowerPoint Presentation</vt:lpstr>
      <vt:lpstr>PowerPoint Presentation</vt:lpstr>
      <vt:lpstr>PowerPoint Presentation</vt:lpstr>
      <vt:lpstr>PowerPoint Presentation</vt:lpstr>
      <vt:lpstr> Lesson 8: Review </vt:lpstr>
      <vt:lpstr>The Letter ta marbuta and its sound{ة}  </vt:lpstr>
      <vt:lpstr>Let’s practice</vt:lpstr>
      <vt:lpstr>Can you recognize any letters that we have discussed previously.</vt:lpstr>
      <vt:lpstr>Recognize any?</vt:lpstr>
      <vt:lpstr>Meaning</vt:lpstr>
      <vt:lpstr>Working with fa and qafف    and  ق                       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Kurzban, Souad</cp:lastModifiedBy>
  <cp:revision>120</cp:revision>
  <dcterms:created xsi:type="dcterms:W3CDTF">2013-07-22T15:34:51Z</dcterms:created>
  <dcterms:modified xsi:type="dcterms:W3CDTF">2015-10-28T18:15:47Z</dcterms:modified>
</cp:coreProperties>
</file>